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36B4-9EB0-4A3D-A020-3A76E7B8B739}" type="datetimeFigureOut">
              <a:rPr lang="sr-Latn-CS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9F4F-6CB2-4C0A-844B-8A9FC74D55B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Klara.jpg"/>
          <p:cNvPicPr>
            <a:picLocks noChangeAspect="1"/>
          </p:cNvPicPr>
          <p:nvPr/>
        </p:nvPicPr>
        <p:blipFill>
          <a:blip r:embed="rId2"/>
          <a:srcRect l="11719" t="2769" r="14062" b="5869"/>
          <a:stretch>
            <a:fillRect/>
          </a:stretch>
        </p:blipFill>
        <p:spPr>
          <a:xfrm rot="5400000">
            <a:off x="-663810" y="1306696"/>
            <a:ext cx="6221059" cy="4321999"/>
          </a:xfrm>
          <a:prstGeom prst="rect">
            <a:avLst/>
          </a:prstGeom>
        </p:spPr>
      </p:pic>
      <p:pic>
        <p:nvPicPr>
          <p:cNvPr id="5" name="Slika 4" descr="Klara1.jpg"/>
          <p:cNvPicPr>
            <a:picLocks noChangeAspect="1"/>
          </p:cNvPicPr>
          <p:nvPr/>
        </p:nvPicPr>
        <p:blipFill>
          <a:blip r:embed="rId3"/>
          <a:srcRect l="7031" t="1384" r="10937" b="5869"/>
          <a:stretch>
            <a:fillRect/>
          </a:stretch>
        </p:blipFill>
        <p:spPr>
          <a:xfrm rot="5400000">
            <a:off x="3818443" y="1539353"/>
            <a:ext cx="6138336" cy="3916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lara2.jpg"/>
          <p:cNvPicPr>
            <a:picLocks noChangeAspect="1"/>
          </p:cNvPicPr>
          <p:nvPr/>
        </p:nvPicPr>
        <p:blipFill>
          <a:blip r:embed="rId2"/>
          <a:srcRect l="4688" t="-1384" r="18749" b="8637"/>
          <a:stretch>
            <a:fillRect/>
          </a:stretch>
        </p:blipFill>
        <p:spPr>
          <a:xfrm rot="5400000">
            <a:off x="-548757" y="1334518"/>
            <a:ext cx="6179387" cy="4224683"/>
          </a:xfrm>
          <a:prstGeom prst="rect">
            <a:avLst/>
          </a:prstGeom>
        </p:spPr>
      </p:pic>
      <p:pic>
        <p:nvPicPr>
          <p:cNvPr id="3" name="Slika 2" descr="Klara3.jpg"/>
          <p:cNvPicPr>
            <a:picLocks noChangeAspect="1"/>
          </p:cNvPicPr>
          <p:nvPr/>
        </p:nvPicPr>
        <p:blipFill>
          <a:blip r:embed="rId3"/>
          <a:srcRect l="7365" t="3021" r="2196" b="18854"/>
          <a:stretch>
            <a:fillRect/>
          </a:stretch>
        </p:blipFill>
        <p:spPr>
          <a:xfrm>
            <a:off x="4714876" y="285728"/>
            <a:ext cx="4071966" cy="6232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lara4.jpg"/>
          <p:cNvPicPr>
            <a:picLocks noChangeAspect="1"/>
          </p:cNvPicPr>
          <p:nvPr/>
        </p:nvPicPr>
        <p:blipFill>
          <a:blip r:embed="rId2"/>
          <a:srcRect r="166" b="16666"/>
          <a:stretch>
            <a:fillRect/>
          </a:stretch>
        </p:blipFill>
        <p:spPr>
          <a:xfrm>
            <a:off x="500034" y="571480"/>
            <a:ext cx="3864068" cy="5715016"/>
          </a:xfrm>
          <a:prstGeom prst="rect">
            <a:avLst/>
          </a:prstGeom>
        </p:spPr>
      </p:pic>
      <p:pic>
        <p:nvPicPr>
          <p:cNvPr id="3" name="Slika 2" descr="Klara5.jpg"/>
          <p:cNvPicPr>
            <a:picLocks noChangeAspect="1"/>
          </p:cNvPicPr>
          <p:nvPr/>
        </p:nvPicPr>
        <p:blipFill>
          <a:blip r:embed="rId3"/>
          <a:srcRect l="3691" t="4166" r="332" b="21875"/>
          <a:stretch>
            <a:fillRect/>
          </a:stretch>
        </p:blipFill>
        <p:spPr>
          <a:xfrm>
            <a:off x="4572000" y="531640"/>
            <a:ext cx="4214842" cy="5754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lara6.jpg"/>
          <p:cNvPicPr>
            <a:picLocks noChangeAspect="1"/>
          </p:cNvPicPr>
          <p:nvPr/>
        </p:nvPicPr>
        <p:blipFill>
          <a:blip r:embed="rId2"/>
          <a:srcRect t="-1219" r="25000"/>
          <a:stretch>
            <a:fillRect/>
          </a:stretch>
        </p:blipFill>
        <p:spPr>
          <a:xfrm rot="5400000">
            <a:off x="-507293" y="1150179"/>
            <a:ext cx="6055193" cy="4612044"/>
          </a:xfrm>
          <a:prstGeom prst="rect">
            <a:avLst/>
          </a:prstGeom>
        </p:spPr>
      </p:pic>
      <p:pic>
        <p:nvPicPr>
          <p:cNvPr id="3" name="Slika 2" descr="Klara7.jpg"/>
          <p:cNvPicPr>
            <a:picLocks noChangeAspect="1"/>
          </p:cNvPicPr>
          <p:nvPr/>
        </p:nvPicPr>
        <p:blipFill>
          <a:blip r:embed="rId3"/>
          <a:srcRect l="3691" t="3125" r="332" b="20833"/>
          <a:stretch>
            <a:fillRect/>
          </a:stretch>
        </p:blipFill>
        <p:spPr>
          <a:xfrm>
            <a:off x="4929189" y="857232"/>
            <a:ext cx="4020101" cy="5643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lara8.jpg"/>
          <p:cNvPicPr>
            <a:picLocks noChangeAspect="1"/>
          </p:cNvPicPr>
          <p:nvPr/>
        </p:nvPicPr>
        <p:blipFill>
          <a:blip r:embed="rId2"/>
          <a:srcRect t="6250" r="3857" b="7291"/>
          <a:stretch>
            <a:fillRect/>
          </a:stretch>
        </p:blipFill>
        <p:spPr>
          <a:xfrm>
            <a:off x="571472" y="500042"/>
            <a:ext cx="3721192" cy="5929354"/>
          </a:xfrm>
          <a:prstGeom prst="rect">
            <a:avLst/>
          </a:prstGeom>
        </p:spPr>
      </p:pic>
      <p:pic>
        <p:nvPicPr>
          <p:cNvPr id="3" name="Slika 2" descr="Klara9.jpg"/>
          <p:cNvPicPr>
            <a:picLocks noChangeAspect="1"/>
          </p:cNvPicPr>
          <p:nvPr/>
        </p:nvPicPr>
        <p:blipFill>
          <a:blip r:embed="rId3"/>
          <a:srcRect l="1846" t="4167" r="-1514" b="18749"/>
          <a:stretch>
            <a:fillRect/>
          </a:stretch>
        </p:blipFill>
        <p:spPr>
          <a:xfrm>
            <a:off x="4643438" y="428604"/>
            <a:ext cx="4326826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lara10.jpg"/>
          <p:cNvPicPr>
            <a:picLocks noChangeAspect="1"/>
          </p:cNvPicPr>
          <p:nvPr/>
        </p:nvPicPr>
        <p:blipFill>
          <a:blip r:embed="rId2"/>
          <a:srcRect l="3857" t="6250" r="-1680" b="13541"/>
          <a:stretch>
            <a:fillRect/>
          </a:stretch>
        </p:blipFill>
        <p:spPr>
          <a:xfrm>
            <a:off x="214282" y="208898"/>
            <a:ext cx="4429156" cy="6434812"/>
          </a:xfrm>
          <a:prstGeom prst="rect">
            <a:avLst/>
          </a:prstGeom>
        </p:spPr>
      </p:pic>
      <p:pic>
        <p:nvPicPr>
          <p:cNvPr id="3" name="Slika 2" descr="Klara11.jpg"/>
          <p:cNvPicPr>
            <a:picLocks noChangeAspect="1"/>
          </p:cNvPicPr>
          <p:nvPr/>
        </p:nvPicPr>
        <p:blipFill>
          <a:blip r:embed="rId3"/>
          <a:srcRect l="5538" t="3126" r="2177" b="6250"/>
          <a:stretch>
            <a:fillRect/>
          </a:stretch>
        </p:blipFill>
        <p:spPr>
          <a:xfrm>
            <a:off x="4786314" y="214290"/>
            <a:ext cx="4071966" cy="63579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Prikaz na zaslonu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tema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Jasna Kranjec</dc:creator>
  <cp:lastModifiedBy>Jasna Kranjec</cp:lastModifiedBy>
  <cp:revision>2</cp:revision>
  <dcterms:created xsi:type="dcterms:W3CDTF">2020-04-22T13:34:51Z</dcterms:created>
  <dcterms:modified xsi:type="dcterms:W3CDTF">2020-04-22T13:47:23Z</dcterms:modified>
</cp:coreProperties>
</file>