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29DC-DA75-4236-AB34-DAD73B036B80}" type="datetimeFigureOut">
              <a:rPr lang="sr-Latn-CS" smtClean="0"/>
              <a:pPr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DD34-329F-4BCC-BE47-2EA1C5EFA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eti.jpg"/>
          <p:cNvPicPr>
            <a:picLocks noChangeAspect="1"/>
          </p:cNvPicPr>
          <p:nvPr/>
        </p:nvPicPr>
        <p:blipFill>
          <a:blip r:embed="rId2"/>
          <a:srcRect l="4166" t="12500" r="15278" b="3125"/>
          <a:stretch>
            <a:fillRect/>
          </a:stretch>
        </p:blipFill>
        <p:spPr>
          <a:xfrm>
            <a:off x="335991" y="357166"/>
            <a:ext cx="4450323" cy="6215106"/>
          </a:xfrm>
          <a:prstGeom prst="rect">
            <a:avLst/>
          </a:prstGeom>
        </p:spPr>
      </p:pic>
      <p:pic>
        <p:nvPicPr>
          <p:cNvPr id="5" name="Slika 4" descr="Beti6.jpg"/>
          <p:cNvPicPr>
            <a:picLocks noChangeAspect="1"/>
          </p:cNvPicPr>
          <p:nvPr/>
        </p:nvPicPr>
        <p:blipFill>
          <a:blip r:embed="rId3"/>
          <a:srcRect l="2343" t="2083" r="5468" b="12500"/>
          <a:stretch>
            <a:fillRect/>
          </a:stretch>
        </p:blipFill>
        <p:spPr>
          <a:xfrm rot="16200000">
            <a:off x="3791720" y="1423199"/>
            <a:ext cx="6174848" cy="4042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Bet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04909" y="-762024"/>
            <a:ext cx="6286508" cy="8382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t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8596" y="214290"/>
            <a:ext cx="8501090" cy="6375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ti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2534" y="-738211"/>
            <a:ext cx="6143632" cy="81915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ti3.jpg"/>
          <p:cNvPicPr>
            <a:picLocks noChangeAspect="1"/>
          </p:cNvPicPr>
          <p:nvPr/>
        </p:nvPicPr>
        <p:blipFill>
          <a:blip r:embed="rId2"/>
          <a:srcRect l="3390" t="5932" r="6215"/>
          <a:stretch>
            <a:fillRect/>
          </a:stretch>
        </p:blipFill>
        <p:spPr>
          <a:xfrm rot="5400000">
            <a:off x="1533652" y="-747891"/>
            <a:ext cx="6072229" cy="8425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ti4.jpg"/>
          <p:cNvPicPr>
            <a:picLocks noChangeAspect="1"/>
          </p:cNvPicPr>
          <p:nvPr/>
        </p:nvPicPr>
        <p:blipFill>
          <a:blip r:embed="rId2"/>
          <a:srcRect l="2343" r="2343" b="7292"/>
          <a:stretch>
            <a:fillRect/>
          </a:stretch>
        </p:blipFill>
        <p:spPr>
          <a:xfrm rot="10800000">
            <a:off x="214282" y="214290"/>
            <a:ext cx="8715436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ti5.jpg"/>
          <p:cNvPicPr>
            <a:picLocks noChangeAspect="1"/>
          </p:cNvPicPr>
          <p:nvPr/>
        </p:nvPicPr>
        <p:blipFill>
          <a:blip r:embed="rId2"/>
          <a:srcRect l="2343" t="5208" r="2343"/>
          <a:stretch>
            <a:fillRect/>
          </a:stretch>
        </p:blipFill>
        <p:spPr>
          <a:xfrm rot="10800000">
            <a:off x="214282" y="142852"/>
            <a:ext cx="8715436" cy="65008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Prikaz na zaslonu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Jasna Kranjec</dc:creator>
  <cp:lastModifiedBy>Jasna Kranjec</cp:lastModifiedBy>
  <cp:revision>7</cp:revision>
  <dcterms:created xsi:type="dcterms:W3CDTF">2020-04-22T11:57:33Z</dcterms:created>
  <dcterms:modified xsi:type="dcterms:W3CDTF">2020-04-22T13:17:18Z</dcterms:modified>
</cp:coreProperties>
</file>